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79" r:id="rId4"/>
  </p:sldMasterIdLst>
  <p:handoutMasterIdLst>
    <p:handoutMasterId r:id="rId19"/>
  </p:handoutMasterIdLst>
  <p:sldIdLst>
    <p:sldId id="258" r:id="rId5"/>
    <p:sldId id="259" r:id="rId6"/>
    <p:sldId id="260" r:id="rId7"/>
    <p:sldId id="275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1C"/>
    <a:srgbClr val="A6192E"/>
    <a:srgbClr val="C4BFB6"/>
    <a:srgbClr val="B5BD00"/>
    <a:srgbClr val="FF671F"/>
    <a:srgbClr val="FFA300"/>
    <a:srgbClr val="8C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8" autoAdjust="0"/>
    <p:restoredTop sz="93661" autoAdjust="0"/>
  </p:normalViewPr>
  <p:slideViewPr>
    <p:cSldViewPr snapToGrid="0">
      <p:cViewPr varScale="1">
        <p:scale>
          <a:sx n="100" d="100"/>
          <a:sy n="100" d="100"/>
        </p:scale>
        <p:origin x="84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BCD9-D747-4B6A-9379-1263497E403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8BC1-BC9A-4D28-B05F-3CA34500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9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3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6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bg>
      <p:bgPr>
        <a:solidFill>
          <a:srgbClr val="B5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7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bg>
      <p:bgPr>
        <a:solidFill>
          <a:srgbClr val="B5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4" y="5725167"/>
            <a:ext cx="1597961" cy="91283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9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5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5502208"/>
            <a:ext cx="1958340" cy="111870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57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5502208"/>
            <a:ext cx="1958340" cy="111870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92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7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79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6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2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27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6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8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4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2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2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1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C85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5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0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640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75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89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9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234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845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4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189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0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rgbClr val="8C85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0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2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14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20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031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302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71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740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4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2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0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bg>
      <p:bgPr>
        <a:solidFill>
          <a:srgbClr val="C4BF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2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785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0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75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C85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2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rgbClr val="8C85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5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bg>
      <p:bgPr>
        <a:solidFill>
          <a:srgbClr val="C4BF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35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9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rgbClr val="FF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6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51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9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2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bg>
      <p:bgPr>
        <a:solidFill>
          <a:srgbClr val="B5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9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bg>
      <p:bgPr>
        <a:solidFill>
          <a:srgbClr val="B5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4" y="5725167"/>
            <a:ext cx="1597961" cy="91283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7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59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7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5502208"/>
            <a:ext cx="1958340" cy="111870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00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5502208"/>
            <a:ext cx="1958340" cy="111870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262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2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3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4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74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46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483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50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0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3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69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11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rgbClr val="FF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4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Student Club/Event Name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86585"/>
            <a:ext cx="10515600" cy="4351338"/>
          </a:xfrm>
        </p:spPr>
        <p:txBody>
          <a:bodyPr/>
          <a:lstStyle>
            <a:lvl1pPr>
              <a:defRPr sz="3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copy and image here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" y="5502207"/>
            <a:ext cx="2024836" cy="11566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CLUB</a:t>
            </a:r>
            <a:r>
              <a:rPr lang="en-US" sz="2000" baseline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LOGO</a:t>
            </a:r>
            <a:r>
              <a:rPr lang="en-US" sz="2000" baseline="0" dirty="0" smtClean="0">
                <a:solidFill>
                  <a:schemeClr val="tx1"/>
                </a:solidFill>
              </a:rPr>
              <a:t> HERE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theme" Target="../theme/theme4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62" r:id="rId4"/>
    <p:sldLayoutId id="2147483673" r:id="rId5"/>
    <p:sldLayoutId id="2147483664" r:id="rId6"/>
    <p:sldLayoutId id="2147483663" r:id="rId7"/>
    <p:sldLayoutId id="2147483666" r:id="rId8"/>
    <p:sldLayoutId id="2147483667" r:id="rId9"/>
    <p:sldLayoutId id="2147483665" r:id="rId10"/>
    <p:sldLayoutId id="2147483672" r:id="rId11"/>
    <p:sldLayoutId id="2147483671" r:id="rId12"/>
    <p:sldLayoutId id="2147483670" r:id="rId13"/>
    <p:sldLayoutId id="2147483678" r:id="rId14"/>
    <p:sldLayoutId id="2147483669" r:id="rId15"/>
    <p:sldLayoutId id="2147483676" r:id="rId16"/>
    <p:sldLayoutId id="2147483677" r:id="rId17"/>
    <p:sldLayoutId id="2147483674" r:id="rId18"/>
    <p:sldLayoutId id="2147483675" r:id="rId19"/>
    <p:sldLayoutId id="2147483651" r:id="rId20"/>
    <p:sldLayoutId id="2147483652" r:id="rId21"/>
    <p:sldLayoutId id="2147483653" r:id="rId22"/>
    <p:sldLayoutId id="2147483654" r:id="rId23"/>
    <p:sldLayoutId id="2147483655" r:id="rId24"/>
    <p:sldLayoutId id="2147483656" r:id="rId25"/>
    <p:sldLayoutId id="2147483657" r:id="rId26"/>
    <p:sldLayoutId id="2147483658" r:id="rId27"/>
    <p:sldLayoutId id="2147483659" r:id="rId2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F38D-C4B2-4262-BFB2-1DA666DD8A3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70EC-4C06-4E79-BDE3-51681C8AE3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Student Club/Event Name Here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838200" y="188658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Body copy and image here 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4" y="5725167"/>
            <a:ext cx="1597961" cy="91283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344024" y="5905232"/>
            <a:ext cx="2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CLUB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LOGO</a:t>
            </a:r>
            <a:r>
              <a:rPr lang="en-US" sz="2000" baseline="0" dirty="0" smtClean="0">
                <a:solidFill>
                  <a:schemeClr val="bg1"/>
                </a:solidFill>
              </a:rPr>
              <a:t> HERE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5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9AB1-521E-4DC5-8ECB-6AE9A014AE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BF10-6AA5-453E-ACD4-BBB53A07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Student Clubs/Event Name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79F9-ED99-46C8-851A-784BC07CA94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BF2D-B999-4D07-A983-6AAA48A8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  <p:sldLayoutId id="2147483702" r:id="rId23"/>
    <p:sldLayoutId id="2147483703" r:id="rId24"/>
    <p:sldLayoutId id="2147483704" r:id="rId25"/>
    <p:sldLayoutId id="2147483705" r:id="rId26"/>
    <p:sldLayoutId id="2147483706" r:id="rId27"/>
    <p:sldLayoutId id="2147483707" r:id="rId2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7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1_Custom Design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Perris</dc:creator>
  <cp:lastModifiedBy>Courtney Angyal</cp:lastModifiedBy>
  <cp:revision>14</cp:revision>
  <dcterms:created xsi:type="dcterms:W3CDTF">2018-08-19T20:06:40Z</dcterms:created>
  <dcterms:modified xsi:type="dcterms:W3CDTF">2018-12-11T20:17:08Z</dcterms:modified>
</cp:coreProperties>
</file>